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517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4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9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47146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68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205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43843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3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AF845F7-65F4-4EE8-8475-7F58548C0F32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7223A4-3726-4587-A12B-2F590B6FAA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639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rcRect/>
          <a:tile tx="6350" ty="-31750" sx="100000" sy="100000" flip="none" algn="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80C0B-F51D-44B6-899A-6ADAE5FCB9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Sea Animal</a:t>
            </a:r>
            <a:br>
              <a:rPr lang="en-GB" dirty="0"/>
            </a:br>
            <a:r>
              <a:rPr lang="en-GB" dirty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9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have legs?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hlinkClick r:id="rId3" action="ppaction://hlinksldjump"/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hlinkClick r:id="rId4" action="ppaction://hlinksldjump"/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Action Button: Go Home 7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D2BAE78-D2C9-4A8E-97A4-C7197BAC1E27}"/>
              </a:ext>
            </a:extLst>
          </p:cNvPr>
          <p:cNvSpPr/>
          <p:nvPr/>
        </p:nvSpPr>
        <p:spPr>
          <a:xfrm>
            <a:off x="1184988" y="5346441"/>
            <a:ext cx="1838130" cy="124097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Go Back or Previous 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3FB853C-B8A3-4E7F-99A6-7109A278F76B}"/>
              </a:ext>
            </a:extLst>
          </p:cNvPr>
          <p:cNvSpPr/>
          <p:nvPr/>
        </p:nvSpPr>
        <p:spPr>
          <a:xfrm>
            <a:off x="9899780" y="5327780"/>
            <a:ext cx="1380930" cy="11943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2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    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95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       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710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    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60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0E2C61-F1B0-4490-9D73-21A5A3261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062" y="2392232"/>
            <a:ext cx="4793929" cy="369132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9BA131-353B-4B3A-8A45-362D76755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486" y="516781"/>
            <a:ext cx="5662306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It’s a crab!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Action Button: Go Back or Previous 9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A9857714-1BDF-4CD2-A6A4-1DCB301C81BD}"/>
              </a:ext>
            </a:extLst>
          </p:cNvPr>
          <p:cNvSpPr/>
          <p:nvPr/>
        </p:nvSpPr>
        <p:spPr>
          <a:xfrm>
            <a:off x="522514" y="4982547"/>
            <a:ext cx="1567543" cy="130628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8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have legs?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357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6DE5E-D33F-4D87-B4A2-8229B8D6E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788" y="1586978"/>
            <a:ext cx="8526804" cy="1539550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it have legs?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DE44AD7-3E71-4A5A-A187-E3977E1DB4E2}"/>
              </a:ext>
            </a:extLst>
          </p:cNvPr>
          <p:cNvSpPr txBox="1">
            <a:spLocks/>
          </p:cNvSpPr>
          <p:nvPr/>
        </p:nvSpPr>
        <p:spPr>
          <a:xfrm>
            <a:off x="3214218" y="3428219"/>
            <a:ext cx="2766706" cy="1087797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81F83F-57F2-41E2-BA06-E0F64F80ADCC}"/>
              </a:ext>
            </a:extLst>
          </p:cNvPr>
          <p:cNvSpPr txBox="1">
            <a:spLocks/>
          </p:cNvSpPr>
          <p:nvPr/>
        </p:nvSpPr>
        <p:spPr>
          <a:xfrm>
            <a:off x="7005557" y="3428218"/>
            <a:ext cx="2766706" cy="1087797"/>
          </a:xfrm>
          <a:prstGeom prst="rect">
            <a:avLst/>
          </a:prstGeo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76538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27</TotalTime>
  <Words>42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Sea Animal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Animal Classification</dc:title>
  <dc:creator>Luke Pearson</dc:creator>
  <cp:lastModifiedBy>Luke Pearson</cp:lastModifiedBy>
  <cp:revision>3</cp:revision>
  <dcterms:created xsi:type="dcterms:W3CDTF">2018-06-18T10:14:15Z</dcterms:created>
  <dcterms:modified xsi:type="dcterms:W3CDTF">2018-06-18T10:42:13Z</dcterms:modified>
</cp:coreProperties>
</file>